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098D2-6A43-43AC-B9B2-4246DF5A7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1DCFED-B7B6-4831-8C80-2E3B85EFC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489AD1-2D00-43D6-8C1C-4D8BA327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27BBBD-2264-4660-9680-A7D91C6B5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1971AF-C549-43F5-92F8-850A08131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88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C3AD44-4F58-4C2E-B1F4-A131CF0D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B9CF80-C5B4-4227-B7C0-2AC4CBD0E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35AE6B-0E0B-48F9-8D25-670EA4F0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24CFB0-A0D4-48CE-83A7-5213D1F5A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257467-10B8-4A8B-A26F-7461F1E2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93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90BAA6-21A1-4B45-AC39-1DBFBAEE8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4EBBE9-A380-4A1E-AF2A-6523C1142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A0ECA2-FA91-4CCA-A077-4841C3CBD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28C5B8-E941-47B3-95C4-F45CF269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27CF51-4412-44C0-A4A5-6B7589DF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258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3619AF-E28E-4C58-AEF6-1726992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9E90EA-59CD-490D-9E4F-3CA9AB4F1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6E34D9-6A43-4E72-AA3F-14E52B5D2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BCD061-F970-4DA1-A02F-7CDC9F935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003B62-5240-44BB-875D-B8E66FCB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32BC60-390F-460A-88D4-9CE38CB32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32BA11-1467-4F30-8D5D-FA78BE3D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2F396C-E67C-4ED0-ADF9-6FF973F4A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7A57CE-B7F0-4034-8EA0-0DAAE757A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0BD7EF1-59B8-478C-96CD-8E12FFDB52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0A18661-950C-40F5-BE92-40EF33DB3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BA06A75-8573-4D7C-8502-471A03F4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0338C3F-EF93-4BF3-89A1-78B77BAE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E3D10B0-4F80-4E95-882D-C8C762AA3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92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7BB9DE-C373-44C5-A964-B7567975C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B9A05CE-F60D-4F47-B01F-104BDC4C4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F7465B-34D6-4708-B468-894034D3C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4B691A2-E445-4E74-9015-B53DDC79F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78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8561FD2-1DF7-4FAA-A14D-7B956B4F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E758DB5-B74B-404A-B225-6E831DF3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090908-D671-47C5-BAFC-41898A47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06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63AC14-30C4-4EC8-A99E-BC1564F1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EE8E30-BC22-4DC6-8EFD-0D80C1E4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BA959AC-87B9-4242-A7BA-3303F8EBC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C4D7559-9AEC-4FBB-869F-B9E4219D6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B2F777-C525-4B81-B2C1-9A994B03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3F34AD-E849-420B-AB9C-F3CD80FC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53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BAD1F3-D9E4-4A88-A5E8-3EA45E38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19E982C-1007-42B1-87E0-31EBE8C9B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607AC9-6D33-43AB-90CC-4CCB940E5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60BD78-BBB9-4B83-8F85-863E7B78E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D660F1-AEB9-44A3-B3DA-51231553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D8B373-A08A-442C-8028-54F41C33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37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3F57CA-FC7E-4AB5-8E05-D57708FB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06883F-20BD-41C7-B057-F5F592C56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856DC0-E5F7-4C5C-99EF-D0E6E85E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E92C5-AE67-4140-977B-37CB8EDF9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7C30AC-024D-4062-80C5-0609DEED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280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8F7537-B083-4AF9-817F-66BF4DC0B9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422E8F-96E6-448D-BC02-B3B7F6D730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160266-A9D2-471F-9EB6-E07CCB092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EE300C-9EC6-4B3E-9889-212EDD39A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149674-DFF3-4308-BAE1-0DF4609A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53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74B6AE1-A968-402D-8DC9-40B314A86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DA83F7-D7B4-4552-B055-0C08CE482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E287F8-3DBC-4CF0-B046-9203C03F0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17E0E-A4A2-4FB4-946A-C7FF5521348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5D5AD8-C33B-489F-8BB8-8CCBF79ED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194F4E-F59A-493F-BC08-15FB569CD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1EB02-1159-48EF-8569-E2483D9E08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63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0DCDD1C-5848-49BC-AADA-C384EC8E8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852935"/>
              </p:ext>
            </p:extLst>
          </p:nvPr>
        </p:nvGraphicFramePr>
        <p:xfrm>
          <a:off x="2381478" y="811663"/>
          <a:ext cx="7429043" cy="539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755">
                  <a:extLst>
                    <a:ext uri="{9D8B030D-6E8A-4147-A177-3AD203B41FA5}">
                      <a16:colId xmlns:a16="http://schemas.microsoft.com/office/drawing/2014/main" val="2300252115"/>
                    </a:ext>
                  </a:extLst>
                </a:gridCol>
                <a:gridCol w="918162">
                  <a:extLst>
                    <a:ext uri="{9D8B030D-6E8A-4147-A177-3AD203B41FA5}">
                      <a16:colId xmlns:a16="http://schemas.microsoft.com/office/drawing/2014/main" val="3893649672"/>
                    </a:ext>
                  </a:extLst>
                </a:gridCol>
                <a:gridCol w="650410">
                  <a:extLst>
                    <a:ext uri="{9D8B030D-6E8A-4147-A177-3AD203B41FA5}">
                      <a16:colId xmlns:a16="http://schemas.microsoft.com/office/drawing/2014/main" val="2275403662"/>
                    </a:ext>
                  </a:extLst>
                </a:gridCol>
                <a:gridCol w="1455226">
                  <a:extLst>
                    <a:ext uri="{9D8B030D-6E8A-4147-A177-3AD203B41FA5}">
                      <a16:colId xmlns:a16="http://schemas.microsoft.com/office/drawing/2014/main" val="3230635655"/>
                    </a:ext>
                  </a:extLst>
                </a:gridCol>
                <a:gridCol w="1453664">
                  <a:extLst>
                    <a:ext uri="{9D8B030D-6E8A-4147-A177-3AD203B41FA5}">
                      <a16:colId xmlns:a16="http://schemas.microsoft.com/office/drawing/2014/main" val="3481423535"/>
                    </a:ext>
                  </a:extLst>
                </a:gridCol>
                <a:gridCol w="14536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162">
                  <a:extLst>
                    <a:ext uri="{9D8B030D-6E8A-4147-A177-3AD203B41FA5}">
                      <a16:colId xmlns:a16="http://schemas.microsoft.com/office/drawing/2014/main" val="787076258"/>
                    </a:ext>
                  </a:extLst>
                </a:gridCol>
              </a:tblGrid>
              <a:tr h="143002">
                <a:tc gridSpan="7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Febrile neutropenia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ECOG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 score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Regimen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Massive ascites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Inadequate oral intake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071090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69699465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3564030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2658349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FLTAX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9368923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6361456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3650254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189952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5426804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555912"/>
                  </a:ext>
                </a:extLst>
              </a:tr>
              <a:tr h="143002">
                <a:tc gridSpan="7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perforation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ECOG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score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Regimen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Massive ascites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Inadequate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intake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230349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93872929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8076714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7632391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911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71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ワイド画面</PresentationFormat>
  <Paragraphs>107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裕之 新井</dc:creator>
  <cp:lastModifiedBy>裕之 新井</cp:lastModifiedBy>
  <cp:revision>1</cp:revision>
  <dcterms:created xsi:type="dcterms:W3CDTF">2019-07-23T18:18:49Z</dcterms:created>
  <dcterms:modified xsi:type="dcterms:W3CDTF">2019-07-23T18:19:27Z</dcterms:modified>
</cp:coreProperties>
</file>